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7" r:id="rId3"/>
    <p:sldId id="290" r:id="rId4"/>
    <p:sldId id="288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81" r:id="rId14"/>
  </p:sldIdLst>
  <p:sldSz cx="18288000" cy="10287000"/>
  <p:notesSz cx="6858000" cy="9144000"/>
  <p:embeddedFontLst>
    <p:embeddedFont>
      <p:font typeface="Blogger Bold" panose="02000506030000020004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60"/>
    <a:srgbClr val="016377"/>
    <a:srgbClr val="006D82"/>
    <a:srgbClr val="008BA6"/>
    <a:srgbClr val="053039"/>
    <a:srgbClr val="002060"/>
    <a:srgbClr val="DD5468"/>
    <a:srgbClr val="E9B657"/>
    <a:srgbClr val="F3B60E"/>
    <a:srgbClr val="F3C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635" autoAdjust="0"/>
  </p:normalViewPr>
  <p:slideViewPr>
    <p:cSldViewPr>
      <p:cViewPr varScale="1">
        <p:scale>
          <a:sx n="77" d="100"/>
          <a:sy n="77" d="100"/>
        </p:scale>
        <p:origin x="5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92DCB-7B3B-0D4F-A483-87C5A8278FAB}" type="datetimeFigureOut">
              <a:rPr lang="en-US" smtClean="0"/>
              <a:t>11/10/24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934BA-E0C3-DB4B-9D65-8BAB51065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6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C7739-4A44-774B-BADD-A53E21FCA830}" type="datetime1">
              <a:rPr lang="en-GB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FD86-3082-8878-BEC0-FF67DBED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711BF-4C68-DCA5-BD2B-11453B50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ABE3-D549-344C-BB30-60C8E2BF73AE}" type="datetime1">
              <a:rPr lang="en-GB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911B8-997C-DFDB-3130-E050DF06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DB82-54F3-B2CA-3DD7-C4FF8147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5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DB1986-0E9F-EEDD-EC34-C2552B9B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BC21-DE8B-A44F-84F7-BFDD91A1C55D}" type="datetime1">
              <a:rPr lang="en-GB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00201-F142-E6FA-EF8A-A7EC6363A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55C1C-5D4D-244A-7816-A1394FDC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62A0-F850-9229-C698-EE1E6B6D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A586D-0E05-D079-DE76-1D6E8040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BDC40-1C23-71CA-3F37-20AFE98AC6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987A6-FCB4-AD3E-9935-D30B1253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7DA1-CE27-1240-9010-0BEF6080C5B0}" type="datetime1">
              <a:rPr lang="en-GB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F6B45-5951-C80E-6159-B7F3D81A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61B74-9E2B-1435-5135-5D1E763F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928D-C163-963B-304C-6480CEBC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5BDF1-8B54-F5C6-EADC-884FD634F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FD6C4-F9E2-4518-46C5-9D7EC18A2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12823-DD26-6857-C495-CD92F01AA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A4C-B361-4D4E-8C3C-F7EA9E6FECFB}" type="datetime1">
              <a:rPr lang="en-GB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FA6C7-7E75-0D26-A30D-2C7E7E15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32CE2-2CE9-BFB3-8020-B5A41DF3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3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F62F-220B-88E6-F0DB-86884ECF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784D10-6AB3-E2BB-DD9C-0B523C96E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2E9A3-1E62-AF77-42FD-116C1824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D0BD-1B76-1F44-9923-5D157C207B03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B613C-7FF6-E1BF-9BCE-AC44E012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EBD6B-FB7D-B0BB-290D-028E0BB2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85BC0-31BD-1698-72AE-048AEABD2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7DCFD7-83D1-F625-8D4B-6FC5FF5BD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D2D7D-FA35-6AAC-9A28-165C921E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3D4B-ED71-974C-AF07-29ABDD647D4C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D589-0185-B7F7-8421-2D6F7E61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1EBBE-FF97-18B6-692C-626715679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1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g3008eed1d98_1_47"/>
          <p:cNvGrpSpPr/>
          <p:nvPr/>
        </p:nvGrpSpPr>
        <p:grpSpPr>
          <a:xfrm>
            <a:off x="-48334" y="0"/>
            <a:ext cx="18356016" cy="10310832"/>
            <a:chOff x="-13252" y="-3313"/>
            <a:chExt cx="12237344" cy="6873888"/>
          </a:xfrm>
        </p:grpSpPr>
        <p:pic>
          <p:nvPicPr>
            <p:cNvPr id="17" name="Google Shape;17;g3008eed1d98_1_47"/>
            <p:cNvPicPr preferRelativeResize="0"/>
            <p:nvPr/>
          </p:nvPicPr>
          <p:blipFill rotWithShape="1">
            <a:blip r:embed="rId2">
              <a:alphaModFix/>
            </a:blip>
            <a:srcRect l="4675" r="4891"/>
            <a:stretch/>
          </p:blipFill>
          <p:spPr>
            <a:xfrm>
              <a:off x="0" y="1073425"/>
              <a:ext cx="12210969" cy="55791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oogle Shape;18;g3008eed1d98_1_47"/>
            <p:cNvGrpSpPr/>
            <p:nvPr/>
          </p:nvGrpSpPr>
          <p:grpSpPr>
            <a:xfrm>
              <a:off x="-58" y="6652484"/>
              <a:ext cx="12224150" cy="218091"/>
              <a:chOff x="1905000" y="6553200"/>
              <a:chExt cx="7029009" cy="45600"/>
            </a:xfrm>
          </p:grpSpPr>
          <p:sp>
            <p:nvSpPr>
              <p:cNvPr id="19" name="Google Shape;19;g3008eed1d98_1_47"/>
              <p:cNvSpPr/>
              <p:nvPr/>
            </p:nvSpPr>
            <p:spPr>
              <a:xfrm>
                <a:off x="4267200" y="6553200"/>
                <a:ext cx="2328600" cy="45600"/>
              </a:xfrm>
              <a:prstGeom prst="rect">
                <a:avLst/>
              </a:prstGeom>
              <a:solidFill>
                <a:srgbClr val="76C2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g3008eed1d98_1_47"/>
              <p:cNvSpPr/>
              <p:nvPr/>
            </p:nvSpPr>
            <p:spPr>
              <a:xfrm>
                <a:off x="1905000" y="6553200"/>
                <a:ext cx="2362200" cy="45600"/>
              </a:xfrm>
              <a:prstGeom prst="rect">
                <a:avLst/>
              </a:prstGeom>
              <a:solidFill>
                <a:srgbClr val="FCB01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g3008eed1d98_1_47"/>
              <p:cNvSpPr/>
              <p:nvPr/>
            </p:nvSpPr>
            <p:spPr>
              <a:xfrm>
                <a:off x="6586809" y="6553200"/>
                <a:ext cx="2347200" cy="423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27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" name="Google Shape;22;g3008eed1d98_1_4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800000" flipH="1">
              <a:off x="-13252" y="-3313"/>
              <a:ext cx="12224224" cy="1076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Google Shape;23;g3008eed1d98_1_47"/>
          <p:cNvSpPr/>
          <p:nvPr/>
        </p:nvSpPr>
        <p:spPr>
          <a:xfrm>
            <a:off x="-48334" y="3535500"/>
            <a:ext cx="17040934" cy="2702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g3008eed1d98_1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401" y="3601027"/>
            <a:ext cx="1738809" cy="1738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oogle Shape;25;g3008eed1d98_1_47"/>
          <p:cNvGrpSpPr/>
          <p:nvPr/>
        </p:nvGrpSpPr>
        <p:grpSpPr>
          <a:xfrm>
            <a:off x="-651468" y="5285538"/>
            <a:ext cx="4564484" cy="944355"/>
            <a:chOff x="636270" y="2349789"/>
            <a:chExt cx="3146834" cy="629570"/>
          </a:xfrm>
        </p:grpSpPr>
        <p:sp>
          <p:nvSpPr>
            <p:cNvPr id="26" name="Google Shape;26;g3008eed1d98_1_47"/>
            <p:cNvSpPr txBox="1"/>
            <p:nvPr/>
          </p:nvSpPr>
          <p:spPr>
            <a:xfrm>
              <a:off x="636270" y="2349789"/>
              <a:ext cx="2946300" cy="43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3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BITS</a:t>
              </a:r>
              <a:r>
                <a:rPr lang="en-GB" sz="3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3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Pilani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3008eed1d98_1_47"/>
            <p:cNvSpPr txBox="1"/>
            <p:nvPr/>
          </p:nvSpPr>
          <p:spPr>
            <a:xfrm>
              <a:off x="1243004" y="2733165"/>
              <a:ext cx="2540100" cy="246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5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Dubai Campus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g3008eed1d98_1_47"/>
          <p:cNvSpPr txBox="1">
            <a:spLocks noGrp="1"/>
          </p:cNvSpPr>
          <p:nvPr>
            <p:ph type="title"/>
          </p:nvPr>
        </p:nvSpPr>
        <p:spPr>
          <a:xfrm>
            <a:off x="3245108" y="3938606"/>
            <a:ext cx="13518892" cy="175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5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grpSp>
        <p:nvGrpSpPr>
          <p:cNvPr id="29" name="Google Shape;29;g3008eed1d98_1_47"/>
          <p:cNvGrpSpPr/>
          <p:nvPr/>
        </p:nvGrpSpPr>
        <p:grpSpPr>
          <a:xfrm>
            <a:off x="-48339" y="6191231"/>
            <a:ext cx="13574606" cy="68400"/>
            <a:chOff x="1905000" y="6553200"/>
            <a:chExt cx="7010409" cy="45600"/>
          </a:xfrm>
        </p:grpSpPr>
        <p:sp>
          <p:nvSpPr>
            <p:cNvPr id="30" name="Google Shape;30;g3008eed1d98_1_47"/>
            <p:cNvSpPr/>
            <p:nvPr/>
          </p:nvSpPr>
          <p:spPr>
            <a:xfrm>
              <a:off x="4267200" y="6553200"/>
              <a:ext cx="2328600" cy="45600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g3008eed1d98_1_47"/>
            <p:cNvSpPr/>
            <p:nvPr/>
          </p:nvSpPr>
          <p:spPr>
            <a:xfrm>
              <a:off x="1905000" y="6553200"/>
              <a:ext cx="2362200" cy="45600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g3008eed1d98_1_47"/>
            <p:cNvSpPr/>
            <p:nvPr/>
          </p:nvSpPr>
          <p:spPr>
            <a:xfrm>
              <a:off x="6586809" y="6553200"/>
              <a:ext cx="23286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66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2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7DB94-E581-C47C-4C62-340EA6A88903}"/>
              </a:ext>
            </a:extLst>
          </p:cNvPr>
          <p:cNvSpPr/>
          <p:nvPr userDrawn="1"/>
        </p:nvSpPr>
        <p:spPr>
          <a:xfrm>
            <a:off x="0" y="0"/>
            <a:ext cx="18288000" cy="8406539"/>
          </a:xfrm>
          <a:prstGeom prst="rect">
            <a:avLst/>
          </a:prstGeom>
          <a:solidFill>
            <a:srgbClr val="0052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73EE01D6-A008-7363-14C0-1CB5BFA77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15100"/>
            <a:ext cx="18328239" cy="3771900"/>
          </a:xfrm>
          <a:prstGeom prst="rect">
            <a:avLst/>
          </a:prstGeom>
        </p:spPr>
      </p:pic>
      <p:pic>
        <p:nvPicPr>
          <p:cNvPr id="5" name="Google Shape;239;p2">
            <a:extLst>
              <a:ext uri="{FF2B5EF4-FFF2-40B4-BE49-F238E27FC236}">
                <a16:creationId xmlns:a16="http://schemas.microsoft.com/office/drawing/2014/main" id="{C61D5A58-6493-D494-B1DA-F713B9316E8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3981951" y="-109669"/>
            <a:ext cx="4019227" cy="1323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7665600-2A9E-A9B3-E1C3-BA5416BD496B}"/>
              </a:ext>
            </a:extLst>
          </p:cNvPr>
          <p:cNvGrpSpPr/>
          <p:nvPr userDrawn="1"/>
        </p:nvGrpSpPr>
        <p:grpSpPr>
          <a:xfrm>
            <a:off x="533400" y="0"/>
            <a:ext cx="16173450" cy="9639300"/>
            <a:chOff x="533400" y="0"/>
            <a:chExt cx="16173450" cy="96393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4E7D01-C3A6-9D4B-DC8E-2D93B119CC5B}"/>
                </a:ext>
              </a:extLst>
            </p:cNvPr>
            <p:cNvGrpSpPr/>
            <p:nvPr/>
          </p:nvGrpSpPr>
          <p:grpSpPr>
            <a:xfrm>
              <a:off x="533400" y="0"/>
              <a:ext cx="13323170" cy="2117584"/>
              <a:chOff x="-348815" y="67261"/>
              <a:chExt cx="13323170" cy="2117584"/>
            </a:xfrm>
          </p:grpSpPr>
          <p:pic>
            <p:nvPicPr>
              <p:cNvPr id="13" name="Picture 12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9E297FA9-26F3-5FC5-A0DD-E4665669D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4750" y="530713"/>
                <a:ext cx="3269605" cy="1190681"/>
              </a:xfrm>
              <a:prstGeom prst="rect">
                <a:avLst/>
              </a:prstGeom>
            </p:spPr>
          </p:pic>
          <p:pic>
            <p:nvPicPr>
              <p:cNvPr id="14" name="Picture 13" descr="A logo with a tower and numbers&#10;&#10;Description automatically generated">
                <a:extLst>
                  <a:ext uri="{FF2B5EF4-FFF2-40B4-BE49-F238E27FC236}">
                    <a16:creationId xmlns:a16="http://schemas.microsoft.com/office/drawing/2014/main" id="{A28F453D-756C-71FF-6FFE-D6EE063D3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3626" y="67261"/>
                <a:ext cx="1781799" cy="2117584"/>
              </a:xfrm>
              <a:prstGeom prst="rect">
                <a:avLst/>
              </a:prstGeom>
            </p:spPr>
          </p:pic>
          <p:pic>
            <p:nvPicPr>
              <p:cNvPr id="15" name="Picture 14" descr="A white circle with a city skyline and text&#10;&#10;Description automatically generated">
                <a:extLst>
                  <a:ext uri="{FF2B5EF4-FFF2-40B4-BE49-F238E27FC236}">
                    <a16:creationId xmlns:a16="http://schemas.microsoft.com/office/drawing/2014/main" id="{5810BBE9-DA46-5CDF-6CFC-1E785AB3CC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8788" y="249753"/>
                <a:ext cx="1752600" cy="1752600"/>
              </a:xfrm>
              <a:prstGeom prst="rect">
                <a:avLst/>
              </a:prstGeom>
            </p:spPr>
          </p:pic>
          <p:pic>
            <p:nvPicPr>
              <p:cNvPr id="33" name="Picture 32" descr="A blue and yellow logo&#10;&#10;Description automatically generated">
                <a:extLst>
                  <a:ext uri="{FF2B5EF4-FFF2-40B4-BE49-F238E27FC236}">
                    <a16:creationId xmlns:a16="http://schemas.microsoft.com/office/drawing/2014/main" id="{4555B0E8-F7A6-A64A-1F3E-B5FBCCAF0C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48815" y="429621"/>
                <a:ext cx="4199078" cy="1392865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9FB8C8-B5B1-95CF-ED55-918FABF78DA7}"/>
                </a:ext>
              </a:extLst>
            </p:cNvPr>
            <p:cNvGrpSpPr/>
            <p:nvPr/>
          </p:nvGrpSpPr>
          <p:grpSpPr>
            <a:xfrm>
              <a:off x="1581150" y="2152915"/>
              <a:ext cx="15125700" cy="7486385"/>
              <a:chOff x="1581150" y="2152915"/>
              <a:chExt cx="15125700" cy="7486385"/>
            </a:xfrm>
          </p:grpSpPr>
          <p:pic>
            <p:nvPicPr>
              <p:cNvPr id="9" name="Picture 8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0B7F51BF-ED75-4A15-3CC1-C9B4AD450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435" y="2152915"/>
                <a:ext cx="13695130" cy="2099601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F21366F-3EA2-EEE1-6100-27FA3C091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0"/>
              <a:stretch/>
            </p:blipFill>
            <p:spPr>
              <a:xfrm>
                <a:off x="1581150" y="8466737"/>
                <a:ext cx="15125700" cy="1172563"/>
              </a:xfrm>
              <a:prstGeom prst="rect">
                <a:avLst/>
              </a:prstGeom>
            </p:spPr>
          </p:pic>
          <p:pic>
            <p:nvPicPr>
              <p:cNvPr id="11" name="Picture 10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B1ADCB5C-40B4-195A-94F8-967F755D3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5311052"/>
                <a:ext cx="7772400" cy="1432648"/>
              </a:xfrm>
              <a:prstGeom prst="rect">
                <a:avLst/>
              </a:prstGeom>
            </p:spPr>
          </p:pic>
          <p:pic>
            <p:nvPicPr>
              <p:cNvPr id="12" name="Picture 11" descr="A black background with yellow numbers&#10;&#10;Description automatically generated">
                <a:extLst>
                  <a:ext uri="{FF2B5EF4-FFF2-40B4-BE49-F238E27FC236}">
                    <a16:creationId xmlns:a16="http://schemas.microsoft.com/office/drawing/2014/main" id="{5AEBAC22-54D8-4306-969E-7E0C9ADA61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30" b="40476"/>
              <a:stretch/>
            </p:blipFill>
            <p:spPr>
              <a:xfrm>
                <a:off x="6816204" y="4236396"/>
                <a:ext cx="4655593" cy="83090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01A31-CD69-7B65-6D7D-F27A70F3A31E}"/>
              </a:ext>
            </a:extLst>
          </p:cNvPr>
          <p:cNvGrpSpPr/>
          <p:nvPr userDrawn="1"/>
        </p:nvGrpSpPr>
        <p:grpSpPr>
          <a:xfrm>
            <a:off x="-28543" y="10145100"/>
            <a:ext cx="18336225" cy="180000"/>
            <a:chOff x="-28543" y="9983696"/>
            <a:chExt cx="18336225" cy="327137"/>
          </a:xfrm>
        </p:grpSpPr>
        <p:sp>
          <p:nvSpPr>
            <p:cNvPr id="34" name="Google Shape;19;g3008eed1d98_1_47">
              <a:extLst>
                <a:ext uri="{FF2B5EF4-FFF2-40B4-BE49-F238E27FC236}">
                  <a16:creationId xmlns:a16="http://schemas.microsoft.com/office/drawing/2014/main" id="{153C2CB0-9761-3C7C-0D3D-96B7A2A0CC59}"/>
                </a:ext>
              </a:extLst>
            </p:cNvPr>
            <p:cNvSpPr/>
            <p:nvPr userDrawn="1"/>
          </p:nvSpPr>
          <p:spPr>
            <a:xfrm>
              <a:off x="6133610" y="9983696"/>
              <a:ext cx="6074503" cy="327137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0;g3008eed1d98_1_47">
              <a:extLst>
                <a:ext uri="{FF2B5EF4-FFF2-40B4-BE49-F238E27FC236}">
                  <a16:creationId xmlns:a16="http://schemas.microsoft.com/office/drawing/2014/main" id="{4981482E-6A94-07BD-0457-F737540D1FCA}"/>
                </a:ext>
              </a:extLst>
            </p:cNvPr>
            <p:cNvSpPr/>
            <p:nvPr userDrawn="1"/>
          </p:nvSpPr>
          <p:spPr>
            <a:xfrm>
              <a:off x="-28543" y="9983696"/>
              <a:ext cx="6162153" cy="327137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1;g3008eed1d98_1_47">
              <a:extLst>
                <a:ext uri="{FF2B5EF4-FFF2-40B4-BE49-F238E27FC236}">
                  <a16:creationId xmlns:a16="http://schemas.microsoft.com/office/drawing/2014/main" id="{A32B24E8-C643-2CB6-2A74-0C8340F4B61A}"/>
                </a:ext>
              </a:extLst>
            </p:cNvPr>
            <p:cNvSpPr/>
            <p:nvPr userDrawn="1"/>
          </p:nvSpPr>
          <p:spPr>
            <a:xfrm>
              <a:off x="12184658" y="9983696"/>
              <a:ext cx="6123024" cy="30346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00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preserve="1" userDrawn="1">
  <p:cSld name="2_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D37DB94-E581-C47C-4C62-340EA6A88903}"/>
              </a:ext>
            </a:extLst>
          </p:cNvPr>
          <p:cNvSpPr/>
          <p:nvPr userDrawn="1"/>
        </p:nvSpPr>
        <p:spPr>
          <a:xfrm>
            <a:off x="0" y="0"/>
            <a:ext cx="18288000" cy="8406539"/>
          </a:xfrm>
          <a:prstGeom prst="rect">
            <a:avLst/>
          </a:prstGeom>
          <a:solidFill>
            <a:srgbClr val="01637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73EE01D6-A008-7363-14C0-1CB5BFA77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15100"/>
            <a:ext cx="18328239" cy="3771900"/>
          </a:xfrm>
          <a:prstGeom prst="rect">
            <a:avLst/>
          </a:prstGeom>
        </p:spPr>
      </p:pic>
      <p:pic>
        <p:nvPicPr>
          <p:cNvPr id="5" name="Google Shape;239;p2">
            <a:extLst>
              <a:ext uri="{FF2B5EF4-FFF2-40B4-BE49-F238E27FC236}">
                <a16:creationId xmlns:a16="http://schemas.microsoft.com/office/drawing/2014/main" id="{C61D5A58-6493-D494-B1DA-F713B9316E8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4020800" y="9053323"/>
            <a:ext cx="4019227" cy="1323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F4E7D01-C3A6-9D4B-DC8E-2D93B119CC5B}"/>
              </a:ext>
            </a:extLst>
          </p:cNvPr>
          <p:cNvGrpSpPr/>
          <p:nvPr/>
        </p:nvGrpSpPr>
        <p:grpSpPr>
          <a:xfrm>
            <a:off x="2482415" y="0"/>
            <a:ext cx="13323170" cy="2117584"/>
            <a:chOff x="1600200" y="67261"/>
            <a:chExt cx="13323170" cy="2117584"/>
          </a:xfrm>
        </p:grpSpPr>
        <p:pic>
          <p:nvPicPr>
            <p:cNvPr id="13" name="Picture 12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E297FA9-26F3-5FC5-A0DD-E4665669D6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3765" y="530713"/>
              <a:ext cx="3269605" cy="1190681"/>
            </a:xfrm>
            <a:prstGeom prst="rect">
              <a:avLst/>
            </a:prstGeom>
          </p:spPr>
        </p:pic>
        <p:pic>
          <p:nvPicPr>
            <p:cNvPr id="14" name="Picture 13" descr="A logo with a tower and numbers&#10;&#10;Description automatically generated">
              <a:extLst>
                <a:ext uri="{FF2B5EF4-FFF2-40B4-BE49-F238E27FC236}">
                  <a16:creationId xmlns:a16="http://schemas.microsoft.com/office/drawing/2014/main" id="{A28F453D-756C-71FF-6FFE-D6EE063D3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641" y="67261"/>
              <a:ext cx="1781799" cy="2117584"/>
            </a:xfrm>
            <a:prstGeom prst="rect">
              <a:avLst/>
            </a:prstGeom>
          </p:spPr>
        </p:pic>
        <p:pic>
          <p:nvPicPr>
            <p:cNvPr id="15" name="Picture 14" descr="A white circle with a city skyline and text&#10;&#10;Description automatically generated">
              <a:extLst>
                <a:ext uri="{FF2B5EF4-FFF2-40B4-BE49-F238E27FC236}">
                  <a16:creationId xmlns:a16="http://schemas.microsoft.com/office/drawing/2014/main" id="{5810BBE9-DA46-5CDF-6CFC-1E785AB3C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7803" y="249753"/>
              <a:ext cx="1752600" cy="1752600"/>
            </a:xfrm>
            <a:prstGeom prst="rect">
              <a:avLst/>
            </a:prstGeom>
          </p:spPr>
        </p:pic>
        <p:pic>
          <p:nvPicPr>
            <p:cNvPr id="33" name="Picture 32" descr="A blue and yellow logo&#10;&#10;Description automatically generated">
              <a:extLst>
                <a:ext uri="{FF2B5EF4-FFF2-40B4-BE49-F238E27FC236}">
                  <a16:creationId xmlns:a16="http://schemas.microsoft.com/office/drawing/2014/main" id="{4555B0E8-F7A6-A64A-1F3E-B5FBCCAF0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429621"/>
              <a:ext cx="4199078" cy="1392865"/>
            </a:xfrm>
            <a:prstGeom prst="rect">
              <a:avLst/>
            </a:prstGeom>
          </p:spPr>
        </p:pic>
      </p:grpSp>
      <p:pic>
        <p:nvPicPr>
          <p:cNvPr id="12" name="Picture 11" descr="A black background with yellow numbers&#10;&#10;Description automatically generated">
            <a:extLst>
              <a:ext uri="{FF2B5EF4-FFF2-40B4-BE49-F238E27FC236}">
                <a16:creationId xmlns:a16="http://schemas.microsoft.com/office/drawing/2014/main" id="{5AEBAC22-54D8-4306-969E-7E0C9ADA61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30" b="40476"/>
          <a:stretch/>
        </p:blipFill>
        <p:spPr>
          <a:xfrm>
            <a:off x="6780199" y="2389598"/>
            <a:ext cx="4004197" cy="714647"/>
          </a:xfrm>
          <a:prstGeom prst="rect">
            <a:avLst/>
          </a:prstGeom>
        </p:spPr>
      </p:pic>
      <p:sp>
        <p:nvSpPr>
          <p:cNvPr id="2" name="Google Shape;23;g3008eed1d98_1_47">
            <a:extLst>
              <a:ext uri="{FF2B5EF4-FFF2-40B4-BE49-F238E27FC236}">
                <a16:creationId xmlns:a16="http://schemas.microsoft.com/office/drawing/2014/main" id="{6634DCF1-0790-5FE0-90DB-FE074240B9FE}"/>
              </a:ext>
            </a:extLst>
          </p:cNvPr>
          <p:cNvSpPr/>
          <p:nvPr userDrawn="1"/>
        </p:nvSpPr>
        <p:spPr>
          <a:xfrm>
            <a:off x="27866" y="3535500"/>
            <a:ext cx="17040934" cy="2702400"/>
          </a:xfrm>
          <a:prstGeom prst="rect">
            <a:avLst/>
          </a:prstGeom>
          <a:solidFill>
            <a:srgbClr val="005260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24;g3008eed1d98_1_47">
            <a:extLst>
              <a:ext uri="{FF2B5EF4-FFF2-40B4-BE49-F238E27FC236}">
                <a16:creationId xmlns:a16="http://schemas.microsoft.com/office/drawing/2014/main" id="{A3AFE224-BCFE-5CC1-7BD3-7E2CEC48C207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245785" y="3601027"/>
            <a:ext cx="1738809" cy="17381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25;g3008eed1d98_1_47">
            <a:extLst>
              <a:ext uri="{FF2B5EF4-FFF2-40B4-BE49-F238E27FC236}">
                <a16:creationId xmlns:a16="http://schemas.microsoft.com/office/drawing/2014/main" id="{E1C50643-A169-8BBD-AE01-0B62F1AE7942}"/>
              </a:ext>
            </a:extLst>
          </p:cNvPr>
          <p:cNvGrpSpPr/>
          <p:nvPr userDrawn="1"/>
        </p:nvGrpSpPr>
        <p:grpSpPr>
          <a:xfrm>
            <a:off x="-602084" y="5285538"/>
            <a:ext cx="4564484" cy="944355"/>
            <a:chOff x="636270" y="2349789"/>
            <a:chExt cx="3146834" cy="629570"/>
          </a:xfrm>
        </p:grpSpPr>
        <p:sp>
          <p:nvSpPr>
            <p:cNvPr id="18" name="Google Shape;26;g3008eed1d98_1_47">
              <a:extLst>
                <a:ext uri="{FF2B5EF4-FFF2-40B4-BE49-F238E27FC236}">
                  <a16:creationId xmlns:a16="http://schemas.microsoft.com/office/drawing/2014/main" id="{B35F387F-B7CD-3597-1794-4DC12116620B}"/>
                </a:ext>
              </a:extLst>
            </p:cNvPr>
            <p:cNvSpPr txBox="1"/>
            <p:nvPr/>
          </p:nvSpPr>
          <p:spPr>
            <a:xfrm>
              <a:off x="636270" y="2349789"/>
              <a:ext cx="2946300" cy="43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GB" sz="3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BITS</a:t>
              </a:r>
              <a:r>
                <a:rPr lang="en-GB" sz="36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36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Pilani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;g3008eed1d98_1_47">
              <a:extLst>
                <a:ext uri="{FF2B5EF4-FFF2-40B4-BE49-F238E27FC236}">
                  <a16:creationId xmlns:a16="http://schemas.microsoft.com/office/drawing/2014/main" id="{CF6ED01E-8D3F-7DA1-FDC5-2D445E5C6CED}"/>
                </a:ext>
              </a:extLst>
            </p:cNvPr>
            <p:cNvSpPr txBox="1"/>
            <p:nvPr/>
          </p:nvSpPr>
          <p:spPr>
            <a:xfrm>
              <a:off x="1243004" y="2733165"/>
              <a:ext cx="2540100" cy="246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50"/>
                <a:buFont typeface="Arial"/>
                <a:buNone/>
              </a:pPr>
              <a:r>
                <a:rPr lang="en-GB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Dubai Campus</a:t>
              </a:r>
              <a:endParaRPr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8;g3008eed1d98_1_47">
            <a:extLst>
              <a:ext uri="{FF2B5EF4-FFF2-40B4-BE49-F238E27FC236}">
                <a16:creationId xmlns:a16="http://schemas.microsoft.com/office/drawing/2014/main" id="{F21F2744-5BEB-6C33-5188-8079CD91AA0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245108" y="3938606"/>
            <a:ext cx="13518892" cy="1756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50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Paper ID: Paper Title</a:t>
            </a:r>
            <a:endParaRPr dirty="0"/>
          </a:p>
        </p:txBody>
      </p:sp>
      <p:grpSp>
        <p:nvGrpSpPr>
          <p:cNvPr id="21" name="Google Shape;29;g3008eed1d98_1_47">
            <a:extLst>
              <a:ext uri="{FF2B5EF4-FFF2-40B4-BE49-F238E27FC236}">
                <a16:creationId xmlns:a16="http://schemas.microsoft.com/office/drawing/2014/main" id="{60B9EA7C-F743-2276-DFF5-C1D72BC28B00}"/>
              </a:ext>
            </a:extLst>
          </p:cNvPr>
          <p:cNvGrpSpPr/>
          <p:nvPr userDrawn="1"/>
        </p:nvGrpSpPr>
        <p:grpSpPr>
          <a:xfrm>
            <a:off x="-11006" y="6191231"/>
            <a:ext cx="13574606" cy="144000"/>
            <a:chOff x="1905000" y="6553200"/>
            <a:chExt cx="7010409" cy="45600"/>
          </a:xfrm>
        </p:grpSpPr>
        <p:sp>
          <p:nvSpPr>
            <p:cNvPr id="22" name="Google Shape;30;g3008eed1d98_1_47">
              <a:extLst>
                <a:ext uri="{FF2B5EF4-FFF2-40B4-BE49-F238E27FC236}">
                  <a16:creationId xmlns:a16="http://schemas.microsoft.com/office/drawing/2014/main" id="{49A6D880-23A7-B621-9A3C-7DC1162B0629}"/>
                </a:ext>
              </a:extLst>
            </p:cNvPr>
            <p:cNvSpPr/>
            <p:nvPr/>
          </p:nvSpPr>
          <p:spPr>
            <a:xfrm>
              <a:off x="4267200" y="6553200"/>
              <a:ext cx="2328600" cy="45600"/>
            </a:xfrm>
            <a:prstGeom prst="rect">
              <a:avLst/>
            </a:prstGeom>
            <a:solidFill>
              <a:srgbClr val="76C2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1;g3008eed1d98_1_47">
              <a:extLst>
                <a:ext uri="{FF2B5EF4-FFF2-40B4-BE49-F238E27FC236}">
                  <a16:creationId xmlns:a16="http://schemas.microsoft.com/office/drawing/2014/main" id="{BC873736-A3CA-8B33-45E4-7D8997C17ACF}"/>
                </a:ext>
              </a:extLst>
            </p:cNvPr>
            <p:cNvSpPr/>
            <p:nvPr/>
          </p:nvSpPr>
          <p:spPr>
            <a:xfrm>
              <a:off x="1905000" y="6553200"/>
              <a:ext cx="2362200" cy="45600"/>
            </a:xfrm>
            <a:prstGeom prst="rect">
              <a:avLst/>
            </a:prstGeom>
            <a:solidFill>
              <a:srgbClr val="FCB0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2;g3008eed1d98_1_47">
              <a:extLst>
                <a:ext uri="{FF2B5EF4-FFF2-40B4-BE49-F238E27FC236}">
                  <a16:creationId xmlns:a16="http://schemas.microsoft.com/office/drawing/2014/main" id="{532BB449-5FEF-E02A-BCA5-60A8B408DBC6}"/>
                </a:ext>
              </a:extLst>
            </p:cNvPr>
            <p:cNvSpPr/>
            <p:nvPr/>
          </p:nvSpPr>
          <p:spPr>
            <a:xfrm>
              <a:off x="6586809" y="6553200"/>
              <a:ext cx="2328600" cy="456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97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82D91-8A07-6CA3-81C0-1CB492655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9AA7C-99C5-9CD5-2B60-4E8A8F54F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2A497-5EAC-B819-E18D-4E978284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2A7E-20CF-1840-84CD-06EE3C877AE1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1A815-3514-CEF5-293F-B46CD4B0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0052-BE6B-A25A-B954-14DF3A38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29CF-B684-220B-0B31-FEA7755B4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7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A500E-0104-93E1-B460-42D291696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3000" b="0"/>
            </a:lvl1pPr>
            <a:lvl2pPr>
              <a:lnSpc>
                <a:spcPct val="100000"/>
              </a:lnSpc>
              <a:spcAft>
                <a:spcPts val="1200"/>
              </a:spcAft>
              <a:defRPr sz="2800" b="0"/>
            </a:lvl2pPr>
            <a:lvl3pPr>
              <a:lnSpc>
                <a:spcPct val="100000"/>
              </a:lnSpc>
              <a:spcAft>
                <a:spcPts val="1200"/>
              </a:spcAft>
              <a:defRPr sz="2600" b="0"/>
            </a:lvl3pPr>
            <a:lvl4pPr>
              <a:lnSpc>
                <a:spcPct val="100000"/>
              </a:lnSpc>
              <a:spcAft>
                <a:spcPts val="1200"/>
              </a:spcAft>
              <a:defRPr sz="2400" b="0"/>
            </a:lvl4pPr>
            <a:lvl5pPr>
              <a:lnSpc>
                <a:spcPct val="100000"/>
              </a:lnSpc>
              <a:spcAft>
                <a:spcPts val="1200"/>
              </a:spcAft>
              <a:defRPr sz="2200" b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4F34-0E87-1DA1-F64B-592402AF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CA31-93C7-8C4A-A5D0-96890A8ADDCA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A7C9B-0447-9BBA-5899-C044D1DA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CINS 2024 (Paper ID:#)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A4A5-EF70-8347-4C34-0E5199B8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0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9514-D7C0-783E-1B29-A391F32D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0B7A9-AF0B-3126-2BE8-058013887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84397-A7ED-4C85-307C-DA7EFBE4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FFD48-E80E-DA42-B24C-E1EF051C3175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B1F15-B693-25F4-3BD7-1B4B39885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41FE-D3BB-5817-F2B3-D8EF49FD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D700-9279-9A38-F94A-DD926FE8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ABCE-0AA0-8342-7413-FAA4E11F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A4F117-1D66-4DD7-93C5-9DB8A8B02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360A1-67F0-6ECD-02C8-65A7D96B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F6201-C462-5C46-A121-7D520D177DF1}" type="datetime1">
              <a:rPr lang="en-GB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073ED-D323-1EAF-694A-0CE8A7E5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7EC22-6CBC-9D98-7964-F48314443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0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827A-C8E3-2B1C-4277-6ADCA16FE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247FD-BE40-9679-8954-141E351D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F56A5-9350-AA7D-9539-E5CF48A71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0367C2-B444-E276-88EE-250439AAA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DC9F3-6915-D927-221B-775E32013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62662-DD3B-24FB-2DB4-EF4F21E61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FB4A0-28D6-DD44-8291-37B08BCCE4F1}" type="datetime1">
              <a:rPr lang="en-GB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6DA987-A8DD-FBC2-54A0-E6055983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8C61E-B1DF-0A04-ED1E-08B951D0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83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783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4DD4-6143-5F41-B57D-75588E2B7F87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CINS 2024 (Paper ID:#)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3" r:id="rId3"/>
    <p:sldLayoutId id="214748367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6D396-F7DA-B41C-6A0D-F7C02351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1925300" cy="1096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145B2-E175-E68D-B8C1-7A7C579E5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301229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dirty="0"/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2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rgbClr val="0052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2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52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2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40BC9-20B9-966D-4353-2B5845C85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8F4A44-1432-F644-8554-F87922EDFEC3}" type="datetime1">
              <a:rPr lang="en-GB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88C4-8538-6744-47C3-9C7D5F081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76C1C-1E40-65E8-F077-10AACBC25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89ECAE-E112-8849-927A-B7823500B4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Google Shape;237;p2">
            <a:extLst>
              <a:ext uri="{FF2B5EF4-FFF2-40B4-BE49-F238E27FC236}">
                <a16:creationId xmlns:a16="http://schemas.microsoft.com/office/drawing/2014/main" id="{84ABA534-4145-A0EC-21A0-220C501FC164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 rot="10800000" flipH="1">
            <a:off x="0" y="1702046"/>
            <a:ext cx="14368292" cy="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39;p2">
            <a:extLst>
              <a:ext uri="{FF2B5EF4-FFF2-40B4-BE49-F238E27FC236}">
                <a16:creationId xmlns:a16="http://schemas.microsoft.com/office/drawing/2014/main" id="{51D644B9-C5D8-61D9-006E-44986FAD826B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13575975" y="-114300"/>
            <a:ext cx="4183389" cy="15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8;p2">
            <a:extLst>
              <a:ext uri="{FF2B5EF4-FFF2-40B4-BE49-F238E27FC236}">
                <a16:creationId xmlns:a16="http://schemas.microsoft.com/office/drawing/2014/main" id="{A8F42BC8-451D-246B-AECA-730A64D5D4FF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 rot="10800000" flipH="1">
            <a:off x="6400800" y="9334500"/>
            <a:ext cx="11901407" cy="88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85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Wingdings" pitchFamily="2" charset="2"/>
        <a:buChar char="Ø"/>
        <a:defRPr sz="2800" b="1" kern="1200">
          <a:solidFill>
            <a:srgbClr val="0052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Wingdings" pitchFamily="2" charset="2"/>
        <a:buChar char="ü"/>
        <a:defRPr sz="2600" b="1" kern="1200">
          <a:solidFill>
            <a:srgbClr val="0052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Wingdings" pitchFamily="2" charset="2"/>
        <a:buChar char="§"/>
        <a:defRPr sz="2400" b="1" kern="1200">
          <a:solidFill>
            <a:srgbClr val="0052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200" b="1" kern="1200">
          <a:solidFill>
            <a:srgbClr val="0052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b="1" kern="1200">
          <a:solidFill>
            <a:srgbClr val="0052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9910607-50CB-E23B-9DD7-889A54EC3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E01E2D-7C25-7D71-551D-C86AD7B0B640}"/>
              </a:ext>
            </a:extLst>
          </p:cNvPr>
          <p:cNvSpPr/>
          <p:nvPr/>
        </p:nvSpPr>
        <p:spPr>
          <a:xfrm>
            <a:off x="0" y="0"/>
            <a:ext cx="18288000" cy="8406539"/>
          </a:xfrm>
          <a:prstGeom prst="rect">
            <a:avLst/>
          </a:prstGeom>
          <a:solidFill>
            <a:srgbClr val="0052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uilding with trees in front of it&#10;&#10;Description automatically generated">
            <a:extLst>
              <a:ext uri="{FF2B5EF4-FFF2-40B4-BE49-F238E27FC236}">
                <a16:creationId xmlns:a16="http://schemas.microsoft.com/office/drawing/2014/main" id="{7919B324-3FE7-D0E5-F81A-55089862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15100"/>
            <a:ext cx="18328239" cy="3771900"/>
          </a:xfrm>
          <a:prstGeom prst="rect">
            <a:avLst/>
          </a:prstGeom>
        </p:spPr>
      </p:pic>
      <p:pic>
        <p:nvPicPr>
          <p:cNvPr id="12" name="Google Shape;239;p2">
            <a:extLst>
              <a:ext uri="{FF2B5EF4-FFF2-40B4-BE49-F238E27FC236}">
                <a16:creationId xmlns:a16="http://schemas.microsoft.com/office/drawing/2014/main" id="{6EF9AEEE-F7B8-0B61-05D0-F574B167FAE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20800" y="9053323"/>
            <a:ext cx="4019227" cy="1323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FDD2838-6549-1FC1-C6EF-E99A087AEF2C}"/>
              </a:ext>
            </a:extLst>
          </p:cNvPr>
          <p:cNvGrpSpPr/>
          <p:nvPr/>
        </p:nvGrpSpPr>
        <p:grpSpPr>
          <a:xfrm>
            <a:off x="1581150" y="0"/>
            <a:ext cx="15125700" cy="9639300"/>
            <a:chOff x="1581150" y="0"/>
            <a:chExt cx="15125700" cy="963930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C2565B5-92B9-5875-F44F-8BA70B3C58A6}"/>
                </a:ext>
              </a:extLst>
            </p:cNvPr>
            <p:cNvGrpSpPr/>
            <p:nvPr/>
          </p:nvGrpSpPr>
          <p:grpSpPr>
            <a:xfrm>
              <a:off x="2482415" y="0"/>
              <a:ext cx="13323170" cy="2117584"/>
              <a:chOff x="1600200" y="67261"/>
              <a:chExt cx="13323170" cy="2117584"/>
            </a:xfrm>
          </p:grpSpPr>
          <p:pic>
            <p:nvPicPr>
              <p:cNvPr id="6" name="Picture 5" descr="A blue text on a black background&#10;&#10;Description automatically generated">
                <a:extLst>
                  <a:ext uri="{FF2B5EF4-FFF2-40B4-BE49-F238E27FC236}">
                    <a16:creationId xmlns:a16="http://schemas.microsoft.com/office/drawing/2014/main" id="{223C4A38-8A37-EA4C-3EF4-83E0EE92C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3765" y="530713"/>
                <a:ext cx="3269605" cy="1190681"/>
              </a:xfrm>
              <a:prstGeom prst="rect">
                <a:avLst/>
              </a:prstGeom>
            </p:spPr>
          </p:pic>
          <p:pic>
            <p:nvPicPr>
              <p:cNvPr id="8" name="Picture 7" descr="A logo with a tower and numbers&#10;&#10;Description automatically generated">
                <a:extLst>
                  <a:ext uri="{FF2B5EF4-FFF2-40B4-BE49-F238E27FC236}">
                    <a16:creationId xmlns:a16="http://schemas.microsoft.com/office/drawing/2014/main" id="{A4F4047D-CF8D-D4AA-2236-7E00B435B8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641" y="67261"/>
                <a:ext cx="1781799" cy="2117584"/>
              </a:xfrm>
              <a:prstGeom prst="rect">
                <a:avLst/>
              </a:prstGeom>
            </p:spPr>
          </p:pic>
          <p:pic>
            <p:nvPicPr>
              <p:cNvPr id="7" name="Picture 6" descr="A white circle with a city skyline and text&#10;&#10;Description automatically generated">
                <a:extLst>
                  <a:ext uri="{FF2B5EF4-FFF2-40B4-BE49-F238E27FC236}">
                    <a16:creationId xmlns:a16="http://schemas.microsoft.com/office/drawing/2014/main" id="{109DC57F-C6D6-91EF-051F-B14385A39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27803" y="249753"/>
                <a:ext cx="1752600" cy="1752600"/>
              </a:xfrm>
              <a:prstGeom prst="rect">
                <a:avLst/>
              </a:prstGeom>
            </p:spPr>
          </p:pic>
          <p:pic>
            <p:nvPicPr>
              <p:cNvPr id="19" name="Picture 18" descr="A blue and yellow logo&#10;&#10;Description automatically generated">
                <a:extLst>
                  <a:ext uri="{FF2B5EF4-FFF2-40B4-BE49-F238E27FC236}">
                    <a16:creationId xmlns:a16="http://schemas.microsoft.com/office/drawing/2014/main" id="{CE428F1C-25C0-CD29-E4CD-9856CE6F0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29621"/>
                <a:ext cx="4199078" cy="1392865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207919-BCAC-2FD3-80C0-110E94379A21}"/>
                </a:ext>
              </a:extLst>
            </p:cNvPr>
            <p:cNvGrpSpPr/>
            <p:nvPr/>
          </p:nvGrpSpPr>
          <p:grpSpPr>
            <a:xfrm>
              <a:off x="1581150" y="2152915"/>
              <a:ext cx="15125700" cy="7486385"/>
              <a:chOff x="1581150" y="2152915"/>
              <a:chExt cx="15125700" cy="7486385"/>
            </a:xfrm>
          </p:grpSpPr>
          <p:pic>
            <p:nvPicPr>
              <p:cNvPr id="43" name="Picture 42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38C20C50-3FA6-F996-E474-E14F98E96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435" y="2152915"/>
                <a:ext cx="13695130" cy="209960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91D0EA2-8008-4593-867D-A946893E8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0"/>
              <a:stretch/>
            </p:blipFill>
            <p:spPr>
              <a:xfrm>
                <a:off x="1581150" y="8466737"/>
                <a:ext cx="15125700" cy="1172563"/>
              </a:xfrm>
              <a:prstGeom prst="rect">
                <a:avLst/>
              </a:prstGeom>
            </p:spPr>
          </p:pic>
          <p:pic>
            <p:nvPicPr>
              <p:cNvPr id="20" name="Picture 19" descr="A black background with white text&#10;&#10;Description automatically generated">
                <a:extLst>
                  <a:ext uri="{FF2B5EF4-FFF2-40B4-BE49-F238E27FC236}">
                    <a16:creationId xmlns:a16="http://schemas.microsoft.com/office/drawing/2014/main" id="{66C3E579-9CC9-9D25-8052-1FDEEED9E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5311052"/>
                <a:ext cx="7772400" cy="1432648"/>
              </a:xfrm>
              <a:prstGeom prst="rect">
                <a:avLst/>
              </a:prstGeom>
            </p:spPr>
          </p:pic>
          <p:pic>
            <p:nvPicPr>
              <p:cNvPr id="22" name="Picture 21" descr="A black background with yellow numbers&#10;&#10;Description automatically generated">
                <a:extLst>
                  <a:ext uri="{FF2B5EF4-FFF2-40B4-BE49-F238E27FC236}">
                    <a16:creationId xmlns:a16="http://schemas.microsoft.com/office/drawing/2014/main" id="{336FC469-3B09-B7A8-1E8D-D7614E71A9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730" b="40476"/>
              <a:stretch/>
            </p:blipFill>
            <p:spPr>
              <a:xfrm>
                <a:off x="6816204" y="4236396"/>
                <a:ext cx="4655593" cy="8309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4825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F43AD-FA41-8EA0-220D-BAD126DD0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2427-4ABA-8E6F-D09D-A3124458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56"/>
            <a:ext cx="12344400" cy="1096315"/>
          </a:xfrm>
        </p:spPr>
        <p:txBody>
          <a:bodyPr/>
          <a:lstStyle/>
          <a:p>
            <a:r>
              <a:rPr lang="en-GB" sz="6500" dirty="0"/>
              <a:t>Results Slide </a:t>
            </a:r>
            <a:r>
              <a:rPr lang="en-US" sz="6500" dirty="0"/>
              <a:t>(2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E2DF-EABF-DB19-CBDF-A1373CB5D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Highlight key findings with concise charts or tables. Interpret the results, linking them to the objectives and literature.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F911C-CAAC-B303-62B1-E60BE632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3CE53-C231-E149-90B2-2B6DC0A0C3BA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6860-6BE0-1220-0F75-302B015F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D6C85-2505-FEAD-3424-1997FE52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3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FF26-1B35-7FFE-4D6B-3935F9BB3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98E9-8A13-C6F5-316A-BD800656E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56"/>
            <a:ext cx="12344400" cy="1096315"/>
          </a:xfrm>
        </p:spPr>
        <p:txBody>
          <a:bodyPr/>
          <a:lstStyle/>
          <a:p>
            <a:r>
              <a:rPr lang="en-GB" sz="6500" dirty="0"/>
              <a:t>Conclusion </a:t>
            </a:r>
            <a:r>
              <a:rPr lang="en-US" sz="6500" dirty="0"/>
              <a:t>(1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421C-EE1F-1A4B-7252-4D1B5296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Summarize main conclusions and mention potential future research directions.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13A75-D2F4-9699-98BE-8159036D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820D-440B-B548-9726-ED31C3E54747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1DE2-5300-67EC-3ADB-768195393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DD5A1-F5F0-290F-29E9-1507F11B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7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7CDC4-64A7-D0D7-6A5B-D2312A6B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5">
            <a:extLst>
              <a:ext uri="{FF2B5EF4-FFF2-40B4-BE49-F238E27FC236}">
                <a16:creationId xmlns:a16="http://schemas.microsoft.com/office/drawing/2014/main" id="{1462BCAD-1A38-6E2D-523F-19768E21B2B9}"/>
              </a:ext>
            </a:extLst>
          </p:cNvPr>
          <p:cNvSpPr txBox="1"/>
          <p:nvPr/>
        </p:nvSpPr>
        <p:spPr>
          <a:xfrm>
            <a:off x="2506202" y="4436423"/>
            <a:ext cx="13301492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10000" b="1" dirty="0">
                <a:solidFill>
                  <a:srgbClr val="213A63"/>
                </a:solidFill>
                <a:latin typeface="Blogger Bold"/>
                <a:ea typeface="Blogger Bold"/>
                <a:cs typeface="Blogger Bold"/>
                <a:sym typeface="Blogger Bold"/>
              </a:rPr>
              <a:t>Thank You!</a:t>
            </a:r>
          </a:p>
        </p:txBody>
      </p:sp>
      <p:pic>
        <p:nvPicPr>
          <p:cNvPr id="4" name="Google Shape;239;p2">
            <a:extLst>
              <a:ext uri="{FF2B5EF4-FFF2-40B4-BE49-F238E27FC236}">
                <a16:creationId xmlns:a16="http://schemas.microsoft.com/office/drawing/2014/main" id="{CAAC08D5-08DE-9EED-AEB1-4D1E21BC44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75975" y="-114300"/>
            <a:ext cx="4183389" cy="15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17;p19">
            <a:extLst>
              <a:ext uri="{FF2B5EF4-FFF2-40B4-BE49-F238E27FC236}">
                <a16:creationId xmlns:a16="http://schemas.microsoft.com/office/drawing/2014/main" id="{7622B6D6-7AFA-743B-D80E-ABB24DA3AB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0" y="9105897"/>
            <a:ext cx="16992600" cy="152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49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E39FC-E354-0099-39B9-06F0D638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879F-D100-58E1-2056-EF7639FB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24039-2B85-8924-EB88-0DB85103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  <a:p>
            <a:r>
              <a:rPr lang="en-GB" dirty="0"/>
              <a:t>Literature Review</a:t>
            </a:r>
          </a:p>
          <a:p>
            <a:r>
              <a:rPr lang="en-GB" dirty="0"/>
              <a:t>Problem Statement and Objectives</a:t>
            </a:r>
          </a:p>
          <a:p>
            <a:r>
              <a:rPr lang="en-GB" dirty="0"/>
              <a:t>Proposed Methodology</a:t>
            </a:r>
          </a:p>
          <a:p>
            <a:r>
              <a:rPr lang="en-GB" dirty="0"/>
              <a:t>Data &amp; Experimentation </a:t>
            </a:r>
          </a:p>
          <a:p>
            <a:r>
              <a:rPr lang="en-GB" dirty="0"/>
              <a:t>Results &amp; Discussion</a:t>
            </a:r>
          </a:p>
          <a:p>
            <a:r>
              <a:rPr lang="en-GB" dirty="0"/>
              <a:t>Conclusion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46AF6-8867-7741-6BEE-2E543DB3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D86C6-E84A-2A4F-9FBB-558E3A4A2192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00023-942E-2F69-57B4-7DFA11B9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0C9E1-D986-CCA9-0412-89F82D5B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BAA2A-0AE3-E26C-8EB6-D16EA389B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582E-6508-C489-CDB3-1278E83BE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911C-7AAF-66E4-8703-02DBEE1B2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Introduction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High-level summary of research background and importance.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5B304-CBA0-8FF5-A33F-30C6525D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DDD71-F18A-CA44-B78E-15F14BF1538A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E4978-27B3-CA01-1158-4E2B48E2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190D-B5E5-4A8C-1DB0-993FE2E8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5217-CBE1-88C6-0E20-496C478D5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C5729-FF66-0583-4D73-7028C77C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</a:t>
            </a:r>
            <a:r>
              <a:rPr lang="en-US" dirty="0"/>
              <a:t>(2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2F02-CB76-6DD1-8FD1-68EBF7786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Literature Review </a:t>
            </a:r>
          </a:p>
          <a:p>
            <a:pPr lvl="1"/>
            <a:r>
              <a:rPr lang="en-GB" dirty="0"/>
              <a:t>Key studies, findings, and gaps in the field.</a:t>
            </a:r>
          </a:p>
          <a:p>
            <a:pPr lvl="1"/>
            <a:r>
              <a:rPr lang="en-GB" dirty="0"/>
              <a:t>A table or brief comparative chart to summarize core references.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A7B22-3E2B-A109-A343-28B6470EA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C52CC-E36B-D240-80F4-F51DD49C0C14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0CD4-73B4-F4D9-08E5-13C2C56D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FF23-7A46-681C-C79E-905383B4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2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5F7E9-A5EA-4E68-7837-061A99085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CCAF-3601-8BA3-C973-B946CFDE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688"/>
            <a:ext cx="12344400" cy="1096315"/>
          </a:xfrm>
        </p:spPr>
        <p:txBody>
          <a:bodyPr/>
          <a:lstStyle/>
          <a:p>
            <a:r>
              <a:rPr lang="en-GB" dirty="0"/>
              <a:t>Problem Statement </a:t>
            </a:r>
            <a:r>
              <a:rPr lang="en-US" dirty="0"/>
              <a:t>(1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D7F9-4D78-A0B0-0B09-476680E09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the problem clearly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FDB4-1C18-AEE1-DC7D-2755BB53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B40-3B74-D140-A269-15D9175D15D4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6C908-FBA2-C1CF-C571-0A51B5FA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AE97-E269-2BFD-4812-32B3A75EF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3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7C677-2D60-0B25-4BF8-8D293F83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B2C9-7E92-E449-FF16-1DDB9CA1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56"/>
            <a:ext cx="12344400" cy="1096315"/>
          </a:xfrm>
        </p:spPr>
        <p:txBody>
          <a:bodyPr/>
          <a:lstStyle/>
          <a:p>
            <a:r>
              <a:rPr lang="en-GB" sz="6500" dirty="0"/>
              <a:t>Objectives/ Contribution</a:t>
            </a:r>
            <a:r>
              <a:rPr lang="en-US" sz="6500" dirty="0"/>
              <a:t>(1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BE095-0AAC-A909-CF45-2A415963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 the research objectives or questions.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4B56F-A044-BFB8-0B8D-41E42897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881-915C-AF45-933B-668B4BCFA5B6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2185-AC69-0432-A268-E52CB035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F1999-3B4F-05DC-888D-5CC45086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0B3C4-27C9-81B5-2BF1-01DA5EEA5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542E-A569-152C-9CF8-26B6AD74B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56"/>
            <a:ext cx="12344400" cy="1096315"/>
          </a:xfrm>
        </p:spPr>
        <p:txBody>
          <a:bodyPr/>
          <a:lstStyle/>
          <a:p>
            <a:r>
              <a:rPr lang="en-GB" sz="6500" dirty="0"/>
              <a:t>Methodology</a:t>
            </a:r>
            <a:r>
              <a:rPr lang="en-US" sz="6500" dirty="0"/>
              <a:t>(2 Slides)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A7728-D273-2E34-54D6-555056AAD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Outline the approach or methods used, with visual support (e.g., flowchart or model).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ACA9-2ADC-78AD-3F4A-01418E0C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A7459-8A77-2D47-80B4-D7BEAE937144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E7A3A-6F2B-43ED-4B8C-9BBD7582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DC18B-BE56-C47A-80B6-6FA47E8A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0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979FE-7288-2296-869D-32A2095D6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A156A-7A13-FC0A-D7E4-2E1ECDE4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656"/>
            <a:ext cx="12344400" cy="1096315"/>
          </a:xfrm>
        </p:spPr>
        <p:txBody>
          <a:bodyPr/>
          <a:lstStyle/>
          <a:p>
            <a:r>
              <a:rPr lang="en-GB" sz="6500" dirty="0"/>
              <a:t>Data &amp; Experimentation</a:t>
            </a:r>
            <a:r>
              <a:rPr lang="en-US" sz="6500" dirty="0"/>
              <a:t>(1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B9CB-4280-7B5B-71D7-87E54DDF3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Describe the data sources or experimental setup briefly. Limit visuals to one or two key figures or tables.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28DA6-2394-4730-6341-F365ECCE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A0B-85A4-B045-8749-3B2438C2EADD}" type="datetime1">
              <a:rPr lang="en-GB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C407-2622-8644-2602-28BC692B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CINS 2024 (Paper ID:#)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BE713-6E4E-3633-D165-BA8FFCD29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9ECAE-E112-8849-927A-B7823500B4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88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253</Words>
  <Application>Microsoft Macintosh PowerPoint</Application>
  <PresentationFormat>Custom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Blogger Bold</vt:lpstr>
      <vt:lpstr>Calibri</vt:lpstr>
      <vt:lpstr>Wingdings</vt:lpstr>
      <vt:lpstr>Aptos</vt:lpstr>
      <vt:lpstr>Office Theme</vt:lpstr>
      <vt:lpstr>Custom Design</vt:lpstr>
      <vt:lpstr>PowerPoint Presentation</vt:lpstr>
      <vt:lpstr>PowerPoint Presentation</vt:lpstr>
      <vt:lpstr>Overview</vt:lpstr>
      <vt:lpstr>Introduction (1 Slide)</vt:lpstr>
      <vt:lpstr>Literature Review (2 Slides)</vt:lpstr>
      <vt:lpstr>Problem Statement (1 Slide)</vt:lpstr>
      <vt:lpstr>Objectives/ Contribution(1 Slide)</vt:lpstr>
      <vt:lpstr>Methodology(2 Slides)</vt:lpstr>
      <vt:lpstr>Data &amp; Experimentation(1 Slide)</vt:lpstr>
      <vt:lpstr>Results Slide (2 Slides)</vt:lpstr>
      <vt:lpstr>Conclusion (1 Slide)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Fun New Employee Onboarding Presentation</dc:title>
  <cp:lastModifiedBy>Dr Elakkiya R</cp:lastModifiedBy>
  <cp:revision>85</cp:revision>
  <dcterms:created xsi:type="dcterms:W3CDTF">2006-08-16T00:00:00Z</dcterms:created>
  <dcterms:modified xsi:type="dcterms:W3CDTF">2024-11-10T13:05:15Z</dcterms:modified>
  <dc:identifier>DAGR7fuLxA0</dc:identifier>
</cp:coreProperties>
</file>